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61" r:id="rId5"/>
    <p:sldId id="262" r:id="rId6"/>
    <p:sldId id="278" r:id="rId7"/>
    <p:sldId id="260" r:id="rId8"/>
    <p:sldId id="263" r:id="rId9"/>
    <p:sldId id="264" r:id="rId10"/>
    <p:sldId id="272" r:id="rId11"/>
    <p:sldId id="265" r:id="rId12"/>
    <p:sldId id="274" r:id="rId13"/>
    <p:sldId id="267" r:id="rId14"/>
    <p:sldId id="277" r:id="rId15"/>
    <p:sldId id="266" r:id="rId16"/>
    <p:sldId id="270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67" d="100"/>
          <a:sy n="67" d="100"/>
        </p:scale>
        <p:origin x="6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-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199316-5E26-4B7E-87F6-AB514E35D5DA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C4014A-A2CA-4577-809F-5BE939DA6773}">
      <dgm:prSet/>
      <dgm:spPr/>
      <dgm:t>
        <a:bodyPr/>
        <a:lstStyle/>
        <a:p>
          <a:pPr rtl="0"/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মোঃ আবু তাহের সরকার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71E0C8-666D-4659-8A89-8A4C52A8949B}" type="parTrans" cxnId="{CE743966-9B52-4CAC-911D-1F4E54A8250A}">
      <dgm:prSet/>
      <dgm:spPr/>
      <dgm:t>
        <a:bodyPr/>
        <a:lstStyle/>
        <a:p>
          <a:endParaRPr lang="en-US"/>
        </a:p>
      </dgm:t>
    </dgm:pt>
    <dgm:pt modelId="{8A148D93-C698-4798-B4F8-5A63A7826D20}" type="sibTrans" cxnId="{CE743966-9B52-4CAC-911D-1F4E54A8250A}">
      <dgm:prSet/>
      <dgm:spPr/>
      <dgm:t>
        <a:bodyPr/>
        <a:lstStyle/>
        <a:p>
          <a:endParaRPr lang="en-US"/>
        </a:p>
      </dgm:t>
    </dgm:pt>
    <dgm:pt modelId="{7E9845D7-A1C7-415A-B0DF-9D03BF82D4E8}">
      <dgm:prSet/>
      <dgm:spPr/>
      <dgm:t>
        <a:bodyPr/>
        <a:lstStyle/>
        <a:p>
          <a:pPr rtl="0"/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সহকারী শিক্ষক (কম্পিউটার)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D870C6-020A-4604-BC9C-7EB10850A411}" type="parTrans" cxnId="{86ED2EAC-D654-4534-8F7B-77346DEC0194}">
      <dgm:prSet/>
      <dgm:spPr/>
      <dgm:t>
        <a:bodyPr/>
        <a:lstStyle/>
        <a:p>
          <a:endParaRPr lang="en-US"/>
        </a:p>
      </dgm:t>
    </dgm:pt>
    <dgm:pt modelId="{BB0003CC-461A-48D4-9904-0E1F4C83CB8D}" type="sibTrans" cxnId="{86ED2EAC-D654-4534-8F7B-77346DEC0194}">
      <dgm:prSet/>
      <dgm:spPr/>
      <dgm:t>
        <a:bodyPr/>
        <a:lstStyle/>
        <a:p>
          <a:endParaRPr lang="en-US"/>
        </a:p>
      </dgm:t>
    </dgm:pt>
    <dgm:pt modelId="{DE1E0F32-57A0-4BCD-9882-721EE3833A7C}">
      <dgm:prSet/>
      <dgm:spPr/>
      <dgm:t>
        <a:bodyPr/>
        <a:lstStyle/>
        <a:p>
          <a:pPr rtl="0"/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রাখালবুরুজ উচ্চ বিদ্যালয়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EEA1A0-66EB-4D2D-9AED-D52C101D1CD2}" type="parTrans" cxnId="{912946CF-0C7B-461E-8FBD-7A75D0CA58E4}">
      <dgm:prSet/>
      <dgm:spPr/>
      <dgm:t>
        <a:bodyPr/>
        <a:lstStyle/>
        <a:p>
          <a:endParaRPr lang="en-US"/>
        </a:p>
      </dgm:t>
    </dgm:pt>
    <dgm:pt modelId="{C4C0ECA2-8010-4103-B4E4-E9957E259556}" type="sibTrans" cxnId="{912946CF-0C7B-461E-8FBD-7A75D0CA58E4}">
      <dgm:prSet/>
      <dgm:spPr/>
      <dgm:t>
        <a:bodyPr/>
        <a:lstStyle/>
        <a:p>
          <a:endParaRPr lang="en-US"/>
        </a:p>
      </dgm:t>
    </dgm:pt>
    <dgm:pt modelId="{67A6902B-11EB-481E-9601-7523858C7395}">
      <dgm:prSet/>
      <dgm:spPr/>
      <dgm:t>
        <a:bodyPr/>
        <a:lstStyle/>
        <a:p>
          <a:pPr rtl="0"/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কাজলা, গোবিন্দগঞ্জ,গাইবান্ধা।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FD703D-2F0A-4D40-A75A-68F18D9A5A32}" type="parTrans" cxnId="{A1E23A19-7F85-4D03-A6FE-7C3E2FEDF3F6}">
      <dgm:prSet/>
      <dgm:spPr/>
      <dgm:t>
        <a:bodyPr/>
        <a:lstStyle/>
        <a:p>
          <a:endParaRPr lang="en-US"/>
        </a:p>
      </dgm:t>
    </dgm:pt>
    <dgm:pt modelId="{1E3EAB50-3082-4D0C-96DA-629D4E72D115}" type="sibTrans" cxnId="{A1E23A19-7F85-4D03-A6FE-7C3E2FEDF3F6}">
      <dgm:prSet/>
      <dgm:spPr/>
      <dgm:t>
        <a:bodyPr/>
        <a:lstStyle/>
        <a:p>
          <a:endParaRPr lang="en-US"/>
        </a:p>
      </dgm:t>
    </dgm:pt>
    <dgm:pt modelId="{0393AD00-FF2D-4706-BDD7-C60B68B352A6}" type="pres">
      <dgm:prSet presAssocID="{9A199316-5E26-4B7E-87F6-AB514E35D5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618B1F-6072-4149-B02A-6F82493D6AF1}" type="pres">
      <dgm:prSet presAssocID="{CCC4014A-A2CA-4577-809F-5BE939DA6773}" presName="linNode" presStyleCnt="0"/>
      <dgm:spPr/>
      <dgm:t>
        <a:bodyPr/>
        <a:lstStyle/>
        <a:p>
          <a:endParaRPr lang="en-US"/>
        </a:p>
      </dgm:t>
    </dgm:pt>
    <dgm:pt modelId="{E3098759-E594-4EA5-A0D2-339233EC363B}" type="pres">
      <dgm:prSet presAssocID="{CCC4014A-A2CA-4577-809F-5BE939DA6773}" presName="parentText" presStyleLbl="node1" presStyleIdx="0" presStyleCnt="4" custScaleX="277778" custLinFactNeighborX="136" custLinFactNeighborY="-112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BECDA-F23A-455F-B001-2D8AB94570EA}" type="pres">
      <dgm:prSet presAssocID="{8A148D93-C698-4798-B4F8-5A63A7826D20}" presName="sp" presStyleCnt="0"/>
      <dgm:spPr/>
      <dgm:t>
        <a:bodyPr/>
        <a:lstStyle/>
        <a:p>
          <a:endParaRPr lang="en-US"/>
        </a:p>
      </dgm:t>
    </dgm:pt>
    <dgm:pt modelId="{564B0A28-E90D-47B5-8177-711B53778E68}" type="pres">
      <dgm:prSet presAssocID="{7E9845D7-A1C7-415A-B0DF-9D03BF82D4E8}" presName="linNode" presStyleCnt="0"/>
      <dgm:spPr/>
      <dgm:t>
        <a:bodyPr/>
        <a:lstStyle/>
        <a:p>
          <a:endParaRPr lang="en-US"/>
        </a:p>
      </dgm:t>
    </dgm:pt>
    <dgm:pt modelId="{414F3284-A650-475A-AE70-5F496CE5A918}" type="pres">
      <dgm:prSet presAssocID="{7E9845D7-A1C7-415A-B0DF-9D03BF82D4E8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25273-DD59-495C-9B84-1A7F9B326907}" type="pres">
      <dgm:prSet presAssocID="{BB0003CC-461A-48D4-9904-0E1F4C83CB8D}" presName="sp" presStyleCnt="0"/>
      <dgm:spPr/>
      <dgm:t>
        <a:bodyPr/>
        <a:lstStyle/>
        <a:p>
          <a:endParaRPr lang="en-US"/>
        </a:p>
      </dgm:t>
    </dgm:pt>
    <dgm:pt modelId="{390F8957-6885-4118-ABFB-78D87B03C5E9}" type="pres">
      <dgm:prSet presAssocID="{DE1E0F32-57A0-4BCD-9882-721EE3833A7C}" presName="linNode" presStyleCnt="0"/>
      <dgm:spPr/>
      <dgm:t>
        <a:bodyPr/>
        <a:lstStyle/>
        <a:p>
          <a:endParaRPr lang="en-US"/>
        </a:p>
      </dgm:t>
    </dgm:pt>
    <dgm:pt modelId="{DFD8825C-715C-4B2B-9599-E3ABCFBF9357}" type="pres">
      <dgm:prSet presAssocID="{DE1E0F32-57A0-4BCD-9882-721EE3833A7C}" presName="parentText" presStyleLbl="node1" presStyleIdx="2" presStyleCnt="4" custScaleX="277778" custLinFactNeighborX="-136" custLinFactNeighborY="22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6EFD4-F28E-4EFA-A2FE-9A4EE40EA663}" type="pres">
      <dgm:prSet presAssocID="{C4C0ECA2-8010-4103-B4E4-E9957E259556}" presName="sp" presStyleCnt="0"/>
      <dgm:spPr/>
      <dgm:t>
        <a:bodyPr/>
        <a:lstStyle/>
        <a:p>
          <a:endParaRPr lang="en-US"/>
        </a:p>
      </dgm:t>
    </dgm:pt>
    <dgm:pt modelId="{28B7CDE3-8EF4-480B-BC6B-518DDF424181}" type="pres">
      <dgm:prSet presAssocID="{67A6902B-11EB-481E-9601-7523858C7395}" presName="linNode" presStyleCnt="0"/>
      <dgm:spPr/>
      <dgm:t>
        <a:bodyPr/>
        <a:lstStyle/>
        <a:p>
          <a:endParaRPr lang="en-US"/>
        </a:p>
      </dgm:t>
    </dgm:pt>
    <dgm:pt modelId="{C14428BA-C420-4358-A7F6-120A44061A0E}" type="pres">
      <dgm:prSet presAssocID="{67A6902B-11EB-481E-9601-7523858C7395}" presName="parentText" presStyleLbl="node1" presStyleIdx="3" presStyleCnt="4" custScaleX="277778" custScaleY="1826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D14C58-C22A-4AAB-A0F3-C5B9E32BFC61}" type="presOf" srcId="{CCC4014A-A2CA-4577-809F-5BE939DA6773}" destId="{E3098759-E594-4EA5-A0D2-339233EC363B}" srcOrd="0" destOrd="0" presId="urn:microsoft.com/office/officeart/2005/8/layout/vList5"/>
    <dgm:cxn modelId="{CE743966-9B52-4CAC-911D-1F4E54A8250A}" srcId="{9A199316-5E26-4B7E-87F6-AB514E35D5DA}" destId="{CCC4014A-A2CA-4577-809F-5BE939DA6773}" srcOrd="0" destOrd="0" parTransId="{ED71E0C8-666D-4659-8A89-8A4C52A8949B}" sibTransId="{8A148D93-C698-4798-B4F8-5A63A7826D20}"/>
    <dgm:cxn modelId="{41FCF53A-8BE4-4D5F-A0AB-A25DFA309EC8}" type="presOf" srcId="{7E9845D7-A1C7-415A-B0DF-9D03BF82D4E8}" destId="{414F3284-A650-475A-AE70-5F496CE5A918}" srcOrd="0" destOrd="0" presId="urn:microsoft.com/office/officeart/2005/8/layout/vList5"/>
    <dgm:cxn modelId="{7F929FF9-D01C-43AB-8A6E-C71052FD8996}" type="presOf" srcId="{9A199316-5E26-4B7E-87F6-AB514E35D5DA}" destId="{0393AD00-FF2D-4706-BDD7-C60B68B352A6}" srcOrd="0" destOrd="0" presId="urn:microsoft.com/office/officeart/2005/8/layout/vList5"/>
    <dgm:cxn modelId="{912946CF-0C7B-461E-8FBD-7A75D0CA58E4}" srcId="{9A199316-5E26-4B7E-87F6-AB514E35D5DA}" destId="{DE1E0F32-57A0-4BCD-9882-721EE3833A7C}" srcOrd="2" destOrd="0" parTransId="{CAEEA1A0-66EB-4D2D-9AED-D52C101D1CD2}" sibTransId="{C4C0ECA2-8010-4103-B4E4-E9957E259556}"/>
    <dgm:cxn modelId="{05A2E559-F5AC-49AF-9A9E-04B63CF615FF}" type="presOf" srcId="{67A6902B-11EB-481E-9601-7523858C7395}" destId="{C14428BA-C420-4358-A7F6-120A44061A0E}" srcOrd="0" destOrd="0" presId="urn:microsoft.com/office/officeart/2005/8/layout/vList5"/>
    <dgm:cxn modelId="{A0BC9375-8A14-43E5-AA16-65CA5FB01BF2}" type="presOf" srcId="{DE1E0F32-57A0-4BCD-9882-721EE3833A7C}" destId="{DFD8825C-715C-4B2B-9599-E3ABCFBF9357}" srcOrd="0" destOrd="0" presId="urn:microsoft.com/office/officeart/2005/8/layout/vList5"/>
    <dgm:cxn modelId="{A1E23A19-7F85-4D03-A6FE-7C3E2FEDF3F6}" srcId="{9A199316-5E26-4B7E-87F6-AB514E35D5DA}" destId="{67A6902B-11EB-481E-9601-7523858C7395}" srcOrd="3" destOrd="0" parTransId="{9AFD703D-2F0A-4D40-A75A-68F18D9A5A32}" sibTransId="{1E3EAB50-3082-4D0C-96DA-629D4E72D115}"/>
    <dgm:cxn modelId="{86ED2EAC-D654-4534-8F7B-77346DEC0194}" srcId="{9A199316-5E26-4B7E-87F6-AB514E35D5DA}" destId="{7E9845D7-A1C7-415A-B0DF-9D03BF82D4E8}" srcOrd="1" destOrd="0" parTransId="{03D870C6-020A-4604-BC9C-7EB10850A411}" sibTransId="{BB0003CC-461A-48D4-9904-0E1F4C83CB8D}"/>
    <dgm:cxn modelId="{55913B48-67FD-421F-9572-E11DDF529915}" type="presParOf" srcId="{0393AD00-FF2D-4706-BDD7-C60B68B352A6}" destId="{45618B1F-6072-4149-B02A-6F82493D6AF1}" srcOrd="0" destOrd="0" presId="urn:microsoft.com/office/officeart/2005/8/layout/vList5"/>
    <dgm:cxn modelId="{6EB36586-25CD-42CF-BF76-860AF64C8E7E}" type="presParOf" srcId="{45618B1F-6072-4149-B02A-6F82493D6AF1}" destId="{E3098759-E594-4EA5-A0D2-339233EC363B}" srcOrd="0" destOrd="0" presId="urn:microsoft.com/office/officeart/2005/8/layout/vList5"/>
    <dgm:cxn modelId="{B8631B29-97BE-41F9-A105-CD877BAD2E60}" type="presParOf" srcId="{0393AD00-FF2D-4706-BDD7-C60B68B352A6}" destId="{296BECDA-F23A-455F-B001-2D8AB94570EA}" srcOrd="1" destOrd="0" presId="urn:microsoft.com/office/officeart/2005/8/layout/vList5"/>
    <dgm:cxn modelId="{32A32EDD-4F5C-4B18-BD8C-28765CA8AB2B}" type="presParOf" srcId="{0393AD00-FF2D-4706-BDD7-C60B68B352A6}" destId="{564B0A28-E90D-47B5-8177-711B53778E68}" srcOrd="2" destOrd="0" presId="urn:microsoft.com/office/officeart/2005/8/layout/vList5"/>
    <dgm:cxn modelId="{6A7CDED4-5A55-49BD-8B95-F23F7161B60A}" type="presParOf" srcId="{564B0A28-E90D-47B5-8177-711B53778E68}" destId="{414F3284-A650-475A-AE70-5F496CE5A918}" srcOrd="0" destOrd="0" presId="urn:microsoft.com/office/officeart/2005/8/layout/vList5"/>
    <dgm:cxn modelId="{9BDE3F95-0084-4089-8962-C44F1044F945}" type="presParOf" srcId="{0393AD00-FF2D-4706-BDD7-C60B68B352A6}" destId="{DAC25273-DD59-495C-9B84-1A7F9B326907}" srcOrd="3" destOrd="0" presId="urn:microsoft.com/office/officeart/2005/8/layout/vList5"/>
    <dgm:cxn modelId="{EE2D6341-4079-48D1-BF8C-8F957CFC8E0F}" type="presParOf" srcId="{0393AD00-FF2D-4706-BDD7-C60B68B352A6}" destId="{390F8957-6885-4118-ABFB-78D87B03C5E9}" srcOrd="4" destOrd="0" presId="urn:microsoft.com/office/officeart/2005/8/layout/vList5"/>
    <dgm:cxn modelId="{5A442BFD-137D-4352-AB88-8B0B3E931FE6}" type="presParOf" srcId="{390F8957-6885-4118-ABFB-78D87B03C5E9}" destId="{DFD8825C-715C-4B2B-9599-E3ABCFBF9357}" srcOrd="0" destOrd="0" presId="urn:microsoft.com/office/officeart/2005/8/layout/vList5"/>
    <dgm:cxn modelId="{134A237C-5A1E-4CF9-9BA2-88A61F8F8874}" type="presParOf" srcId="{0393AD00-FF2D-4706-BDD7-C60B68B352A6}" destId="{2836EFD4-F28E-4EFA-A2FE-9A4EE40EA663}" srcOrd="5" destOrd="0" presId="urn:microsoft.com/office/officeart/2005/8/layout/vList5"/>
    <dgm:cxn modelId="{F2BD58DF-14D7-47D2-96B5-0A33D7CAF5FD}" type="presParOf" srcId="{0393AD00-FF2D-4706-BDD7-C60B68B352A6}" destId="{28B7CDE3-8EF4-480B-BC6B-518DDF424181}" srcOrd="6" destOrd="0" presId="urn:microsoft.com/office/officeart/2005/8/layout/vList5"/>
    <dgm:cxn modelId="{4B29D65D-C6A7-4DEA-9770-CABB615570DC}" type="presParOf" srcId="{28B7CDE3-8EF4-480B-BC6B-518DDF424181}" destId="{C14428BA-C420-4358-A7F6-120A44061A0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98759-E594-4EA5-A0D2-339233EC363B}">
      <dsp:nvSpPr>
        <dsp:cNvPr id="0" name=""/>
        <dsp:cNvSpPr/>
      </dsp:nvSpPr>
      <dsp:spPr>
        <a:xfrm>
          <a:off x="6914" y="0"/>
          <a:ext cx="7079685" cy="6725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মোঃ আবু তাহের সরকার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744" y="32830"/>
        <a:ext cx="7014025" cy="606859"/>
      </dsp:txXfrm>
    </dsp:sp>
    <dsp:sp modelId="{414F3284-A650-475A-AE70-5F496CE5A918}">
      <dsp:nvSpPr>
        <dsp:cNvPr id="0" name=""/>
        <dsp:cNvSpPr/>
      </dsp:nvSpPr>
      <dsp:spPr>
        <a:xfrm>
          <a:off x="3457" y="706341"/>
          <a:ext cx="7079685" cy="672519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সহকারী শিক্ষক (কম্পিউটার)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287" y="739171"/>
        <a:ext cx="7014025" cy="606859"/>
      </dsp:txXfrm>
    </dsp:sp>
    <dsp:sp modelId="{DFD8825C-715C-4B2B-9599-E3ABCFBF9357}">
      <dsp:nvSpPr>
        <dsp:cNvPr id="0" name=""/>
        <dsp:cNvSpPr/>
      </dsp:nvSpPr>
      <dsp:spPr>
        <a:xfrm>
          <a:off x="0" y="1427295"/>
          <a:ext cx="7079685" cy="672519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রাখালবুরুজ উচ্চ বিদ্যালয়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830" y="1460125"/>
        <a:ext cx="7014025" cy="606859"/>
      </dsp:txXfrm>
    </dsp:sp>
    <dsp:sp modelId="{C14428BA-C420-4358-A7F6-120A44061A0E}">
      <dsp:nvSpPr>
        <dsp:cNvPr id="0" name=""/>
        <dsp:cNvSpPr/>
      </dsp:nvSpPr>
      <dsp:spPr>
        <a:xfrm>
          <a:off x="3457" y="2118631"/>
          <a:ext cx="7079685" cy="1228241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কাজলা, গোবিন্দগঞ্জ,গাইবান্ধা।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415" y="2178589"/>
        <a:ext cx="6959769" cy="1108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B71A-0C38-48B1-8EB4-CBC6F709850F}" type="datetimeFigureOut">
              <a:rPr lang="en-US" smtClean="0"/>
              <a:t>2/28/2007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B71A-0C38-48B1-8EB4-CBC6F709850F}" type="datetimeFigureOut">
              <a:rPr lang="en-US" smtClean="0"/>
              <a:t>2/28/2007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B71A-0C38-48B1-8EB4-CBC6F709850F}" type="datetimeFigureOut">
              <a:rPr lang="en-US" smtClean="0"/>
              <a:t>2/28/2007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0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B71A-0C38-48B1-8EB4-CBC6F709850F}" type="datetimeFigureOut">
              <a:rPr lang="en-US" smtClean="0"/>
              <a:t>2/28/2007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9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B71A-0C38-48B1-8EB4-CBC6F709850F}" type="datetimeFigureOut">
              <a:rPr lang="en-US" smtClean="0"/>
              <a:t>2/28/2007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8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B71A-0C38-48B1-8EB4-CBC6F709850F}" type="datetimeFigureOut">
              <a:rPr lang="en-US" smtClean="0"/>
              <a:t>2/28/2007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B71A-0C38-48B1-8EB4-CBC6F709850F}" type="datetimeFigureOut">
              <a:rPr lang="en-US" smtClean="0"/>
              <a:t>2/28/2007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8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B71A-0C38-48B1-8EB4-CBC6F709850F}" type="datetimeFigureOut">
              <a:rPr lang="en-US" smtClean="0"/>
              <a:t>2/28/2007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6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B71A-0C38-48B1-8EB4-CBC6F709850F}" type="datetimeFigureOut">
              <a:rPr lang="en-US" smtClean="0"/>
              <a:t>2/28/2007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7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B71A-0C38-48B1-8EB4-CBC6F709850F}" type="datetimeFigureOut">
              <a:rPr lang="en-US" smtClean="0"/>
              <a:t>2/28/2007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0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B71A-0C38-48B1-8EB4-CBC6F709850F}" type="datetimeFigureOut">
              <a:rPr lang="en-US" smtClean="0"/>
              <a:t>2/28/2007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DB71A-0C38-48B1-8EB4-CBC6F709850F}" type="datetimeFigureOut">
              <a:rPr lang="en-US" smtClean="0"/>
              <a:t>2/28/2007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4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891" cy="6857999"/>
          </a:xfrm>
          <a:prstGeom prst="rect">
            <a:avLst/>
          </a:prstGeom>
          <a:effectLst>
            <a:glow rad="50800">
              <a:schemeClr val="accent1">
                <a:alpha val="41000"/>
              </a:schemeClr>
            </a:glow>
            <a:outerShdw blurRad="63500" dist="63500" dir="6000000" sx="2000" sy="2000" algn="ctr" rotWithShape="0">
              <a:srgbClr val="000000">
                <a:alpha val="43137"/>
              </a:srgbClr>
            </a:outerShdw>
            <a:softEdge rad="127000"/>
          </a:effectLst>
        </p:spPr>
      </p:pic>
      <p:sp>
        <p:nvSpPr>
          <p:cNvPr id="3" name="Rectangle 2"/>
          <p:cNvSpPr/>
          <p:nvPr/>
        </p:nvSpPr>
        <p:spPr>
          <a:xfrm>
            <a:off x="2286000" y="1143000"/>
            <a:ext cx="43765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467689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53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9067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কিসমূহ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5676900"/>
            <a:ext cx="9067800" cy="8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bn-BD" sz="20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295400" y="83024"/>
            <a:ext cx="685800" cy="89222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6" y="1149824"/>
            <a:ext cx="8863084" cy="4468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119178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ement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25" y="1447800"/>
            <a:ext cx="8891949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Down Arrow 3"/>
          <p:cNvSpPr/>
          <p:nvPr/>
        </p:nvSpPr>
        <p:spPr>
          <a:xfrm>
            <a:off x="4343400" y="76200"/>
            <a:ext cx="990600" cy="121824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5105400"/>
            <a:ext cx="38100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কি-বোর্ড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025" y="5802868"/>
            <a:ext cx="889194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বিজয়-কি-বোর্ড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Alt + Ctrl + B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847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586521"/>
            <a:ext cx="8648700" cy="3442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5181600"/>
            <a:ext cx="9144000" cy="1600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উচ্চারণভিত্তিক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ফনেটিক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কিসমূহ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191000" y="76200"/>
            <a:ext cx="990600" cy="121824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36364" cy="678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" y="1542757"/>
            <a:ext cx="9236364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যুক্তাক্ষর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44572" y="18757"/>
            <a:ext cx="990600" cy="121824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ounded Rectangle 134"/>
          <p:cNvSpPr/>
          <p:nvPr/>
        </p:nvSpPr>
        <p:spPr>
          <a:xfrm>
            <a:off x="928273" y="3382589"/>
            <a:ext cx="990600" cy="100260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1918873" y="3382591"/>
            <a:ext cx="990600" cy="100260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jgN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2891276" y="3371170"/>
            <a:ext cx="990600" cy="100260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ষ্ণ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4875888" y="3382591"/>
            <a:ext cx="990600" cy="100260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ঞ্চ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5866488" y="3382591"/>
            <a:ext cx="990600" cy="100260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Igy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6857088" y="3382591"/>
            <a:ext cx="990600" cy="100260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7847688" y="3382591"/>
            <a:ext cx="990600" cy="100260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ugI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3881876" y="3382591"/>
            <a:ext cx="990600" cy="100260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NbB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928273" y="4393970"/>
            <a:ext cx="990600" cy="100260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1918873" y="4393972"/>
            <a:ext cx="990600" cy="100260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Igu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2891276" y="4382551"/>
            <a:ext cx="990600" cy="100260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ঞ্ছ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4875888" y="4393972"/>
            <a:ext cx="990600" cy="100260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5902426" y="4393972"/>
            <a:ext cx="990600" cy="100260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qgo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6893026" y="4393972"/>
            <a:ext cx="990600" cy="100260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7847688" y="4393972"/>
            <a:ext cx="990600" cy="100260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3881876" y="4393972"/>
            <a:ext cx="990600" cy="100260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IgY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480806" y="290989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01050" y="2388293"/>
            <a:ext cx="990600" cy="100260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891650" y="2388295"/>
            <a:ext cx="990600" cy="100260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864053" y="2376874"/>
            <a:ext cx="990600" cy="100260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3886200" y="2388295"/>
            <a:ext cx="990600" cy="100260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876800" y="2376583"/>
            <a:ext cx="990600" cy="100260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867400" y="2376583"/>
            <a:ext cx="990600" cy="100260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858000" y="2376583"/>
            <a:ext cx="990600" cy="100260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848600" y="2376583"/>
            <a:ext cx="990600" cy="100260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5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5" grpId="0" animBg="1"/>
      <p:bldP spid="20" grpId="0" animBg="1"/>
      <p:bldP spid="21" grpId="0" animBg="1"/>
      <p:bldP spid="98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52400"/>
            <a:ext cx="91440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3182" y="1829938"/>
            <a:ext cx="54102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কি-বোর্ড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শর্টকাট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971800"/>
            <a:ext cx="3314700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8282" y="2971800"/>
            <a:ext cx="3314700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</a:t>
            </a:r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</a:t>
            </a:r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হবে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3505200"/>
            <a:ext cx="3314700" cy="457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বাম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দিকে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এলাইন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8282" y="3505200"/>
            <a:ext cx="3314700" cy="457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CTRL  +  L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4038600"/>
            <a:ext cx="33147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ডান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দিকে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এলাইন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38282" y="4038600"/>
            <a:ext cx="33147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CTRL  +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4572000"/>
            <a:ext cx="3314700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মাঝখানে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এলাইন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38282" y="4572000"/>
            <a:ext cx="3314700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CTRL 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 E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5105400"/>
            <a:ext cx="33147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জাস্টিফাইড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এলাইন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8282" y="5105400"/>
            <a:ext cx="33147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CTRL 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 J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810000" y="191457"/>
            <a:ext cx="990600" cy="121824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635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525"/>
            <a:ext cx="91440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NikoshBAN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র্বা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সংগিতে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দু’লাইন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ভালবাসি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68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989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9012" y="304800"/>
            <a:ext cx="44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396005"/>
            <a:ext cx="7620000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পেস্ট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শর্টকাট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প্রিন্টিং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(৪)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ডকুমেন্টের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89664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891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20574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3528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bn-BD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02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432209"/>
            <a:ext cx="6858000" cy="221599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57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80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2344088"/>
            <a:ext cx="4572000" cy="4732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bn-BD" b="1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06124014"/>
              </p:ext>
            </p:extLst>
          </p:nvPr>
        </p:nvGraphicFramePr>
        <p:xfrm>
          <a:off x="838200" y="1938784"/>
          <a:ext cx="7086600" cy="3347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52401" y="533400"/>
            <a:ext cx="88392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FF00"/>
                </a:solidFill>
                <a:effectLst>
                  <a:outerShdw blurRad="228600" dist="38100" dir="2700000" sx="101000" sy="101000" algn="tl">
                    <a:srgbClr val="000000">
                      <a:alpha val="42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228600" dist="38100" dir="2700000" sx="101000" sy="101000" algn="tl">
                    <a:srgbClr val="000000">
                      <a:alpha val="42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IN" sz="6000" b="1" dirty="0">
              <a:solidFill>
                <a:srgbClr val="FFFF00"/>
              </a:solidFill>
              <a:effectLst>
                <a:outerShdw blurRad="228600" dist="38100" dir="2700000" sx="101000" sy="101000" algn="tl">
                  <a:srgbClr val="000000">
                    <a:alpha val="42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034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717388" y="1512871"/>
            <a:ext cx="12426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00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4885007" y="1512871"/>
            <a:ext cx="12426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00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6038557" y="1512871"/>
            <a:ext cx="12426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00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1100" dirty="0"/>
          </a:p>
        </p:txBody>
      </p:sp>
      <p:sp>
        <p:nvSpPr>
          <p:cNvPr id="25" name="Rectangle 24"/>
          <p:cNvSpPr/>
          <p:nvPr/>
        </p:nvSpPr>
        <p:spPr>
          <a:xfrm>
            <a:off x="7225077" y="1512871"/>
            <a:ext cx="12426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00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11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-152400"/>
            <a:ext cx="9144000" cy="6853587"/>
            <a:chOff x="0" y="-152400"/>
            <a:chExt cx="9144000" cy="68535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52400"/>
              <a:ext cx="9144000" cy="685358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28600" y="1512871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38422" y="1512871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1973" y="1512871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688813" y="1512871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56432" y="1512871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09982" y="1512871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96502" y="1512871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27427" y="1512871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437249" y="1512871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1512871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688813" y="1774481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856432" y="1774481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09982" y="1774481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196502" y="1774481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27427" y="1774481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437249" y="1774481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90800" y="1774481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688813" y="2057400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56432" y="2057400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009982" y="2057400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96502" y="2057400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27427" y="2057400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437249" y="2057400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590800" y="2057400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688813" y="2297701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856432" y="2297701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009982" y="2297701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196502" y="2297701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27427" y="2297701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437249" y="2297701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90800" y="2297701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688813" y="2567006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856432" y="2567006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009982" y="2567006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196502" y="2567006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27427" y="2567006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37249" y="2567006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590800" y="2567006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688813" y="2819003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856432" y="2819003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009982" y="2819003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196502" y="2819003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27427" y="2819003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437249" y="2819003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590800" y="2819003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688813" y="3080613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856432" y="3080613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009982" y="3080613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196502" y="3080613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27427" y="3080613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437249" y="3080613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590800" y="3080613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688813" y="3338287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856432" y="3338287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009982" y="3338287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196502" y="3338287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27427" y="3338287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437249" y="3338287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590800" y="3338287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688813" y="3581400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856432" y="3581400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009982" y="3581400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196502" y="3581400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27427" y="3581400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437249" y="3581400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590800" y="3581400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688813" y="3828531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856432" y="3828531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009982" y="3828531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196502" y="3828531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7427" y="3828531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437249" y="3828531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590800" y="3828531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688813" y="4032667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856432" y="4032667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009982" y="4032667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196502" y="4032667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27427" y="4032667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437249" y="4032667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590800" y="4032667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688813" y="4275187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856432" y="4275187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009982" y="4275187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196502" y="4275187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27427" y="4275187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437249" y="4275187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590800" y="4275187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688813" y="4500249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856432" y="4500249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009982" y="4500249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7196502" y="4500249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27427" y="4500249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1437249" y="4500249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590800" y="4500249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688813" y="4724400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4856432" y="4724400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6009982" y="4724400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196502" y="4724400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27427" y="4724400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437249" y="4724400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590800" y="4724400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688813" y="4953000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856432" y="4953000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009982" y="4953000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7196502" y="4953000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27427" y="4953000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437249" y="4953000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590800" y="4953000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688813" y="5219119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856432" y="5219119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009982" y="5219119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7196502" y="5219119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227427" y="5219119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437249" y="5219119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2590800" y="5219119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3688813" y="5480465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856432" y="5480465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009982" y="5480465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196502" y="5480465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27427" y="5486400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1437249" y="5480465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2590800" y="5480465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688813" y="5684201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56432" y="5684201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6009982" y="5684201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7196502" y="5684201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227427" y="5684201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437249" y="5684201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2590800" y="5684201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3688813" y="5926572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856432" y="5926572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009982" y="5926572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7196502" y="5926572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227427" y="5926572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1437249" y="5926572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590800" y="5926572"/>
              <a:ext cx="1242648" cy="28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100" dirty="0" smtClean="0">
                  <a:solidFill>
                    <a:schemeClr val="bg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en-US" sz="11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3200400" y="576166"/>
            <a:ext cx="29803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8001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শ্রেণিঃ ৭ম</a:t>
            </a:r>
            <a:endParaRPr lang="bn-BD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চত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ুর্থ 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ওয়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ার্ড প্রসেসিং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বিশেষ পাঠঃ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ওয়</a:t>
            </a:r>
            <a:r>
              <a:rPr lang="bn-BD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ার্ড </a:t>
            </a:r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প্রসেসিং ও বাংলা কি বোর্ডের ব্যবহার</a:t>
            </a:r>
            <a:endParaRPr lang="bn-BD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50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মিনিট </a:t>
            </a:r>
            <a:endParaRPr lang="bn-BD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৮-০৪-১৪ </a:t>
            </a:r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0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048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এ্যানিমেশনটি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75888"/>
            <a:ext cx="92964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9296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07" y="963236"/>
            <a:ext cx="6424613" cy="48279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0" y="5845314"/>
            <a:ext cx="929639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রাইটার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40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" y="0"/>
            <a:ext cx="9144000" cy="6705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45245"/>
            <a:ext cx="6400800" cy="48282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Down Arrow 4"/>
          <p:cNvSpPr/>
          <p:nvPr/>
        </p:nvSpPr>
        <p:spPr>
          <a:xfrm>
            <a:off x="4028933" y="105404"/>
            <a:ext cx="838200" cy="9058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884" y="6073914"/>
            <a:ext cx="9144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মুদ্রণ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ন্ত্র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প্রেস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8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72" y="-1"/>
            <a:ext cx="9144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53971"/>
            <a:ext cx="5540540" cy="41500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Down Arrow 3"/>
          <p:cNvSpPr/>
          <p:nvPr/>
        </p:nvSpPr>
        <p:spPr>
          <a:xfrm>
            <a:off x="3972945" y="0"/>
            <a:ext cx="990600" cy="121824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472" y="6003172"/>
            <a:ext cx="912352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241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57969"/>
            <a:ext cx="9144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কি-বোর্ড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9832"/>
          <a:stretch/>
        </p:blipFill>
        <p:spPr>
          <a:xfrm>
            <a:off x="0" y="1580546"/>
            <a:ext cx="9144000" cy="4134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own Arrow 5"/>
          <p:cNvSpPr/>
          <p:nvPr/>
        </p:nvSpPr>
        <p:spPr>
          <a:xfrm>
            <a:off x="3972945" y="0"/>
            <a:ext cx="990600" cy="121824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0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94" y="0"/>
            <a:ext cx="9144000" cy="6823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1828800" y="678359"/>
            <a:ext cx="5257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chemeClr val="accent2"/>
                </a:solidFill>
              </a:rPr>
              <a:t> </a:t>
            </a:r>
            <a:r>
              <a:rPr lang="bn-BD" sz="4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700748"/>
            <a:ext cx="92026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(1)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পরিভাষা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ওয়া</a:t>
            </a:r>
            <a:r>
              <a:rPr lang="bn-BD" sz="2300" dirty="0" smtClean="0">
                <a:latin typeface="NikoshBAN" pitchFamily="2" charset="0"/>
                <a:cs typeface="NikoshBAN" pitchFamily="2" charset="0"/>
              </a:rPr>
              <a:t>র্ড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কৌশল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300" dirty="0">
                <a:latin typeface="NikoshBAN" pitchFamily="2" charset="0"/>
                <a:cs typeface="NikoshBAN" pitchFamily="2" charset="0"/>
              </a:rPr>
              <a:t>;</a:t>
            </a:r>
            <a:endParaRPr lang="bn-BD" sz="23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(2)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কি-বো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;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(3)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ার্ডে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সুষ্ঠুভাবে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200000"/>
              </a:lnSpc>
            </a:pPr>
            <a:endParaRPr lang="en-US" sz="25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9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391400"/>
          </a:xfrm>
          <a:prstGeom prst="rect">
            <a:avLst/>
          </a:prstGeom>
          <a:blipFill>
            <a:blip r:embed="rId2">
              <a:alphaModFix amt="66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107950" ty="19050" sx="89000" sy="100000" flip="none" algn="tl"/>
          </a:blipFill>
          <a:ln cap="rnd" cmpd="dbl">
            <a:noFill/>
          </a:ln>
          <a:effectLst>
            <a:innerShdw blurRad="63500" dist="50800" dir="10800000">
              <a:schemeClr val="accent2">
                <a:lumMod val="50000"/>
                <a:alpha val="50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838200"/>
            <a:ext cx="9144000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9144000" cy="830997"/>
          </a:xfrm>
          <a:prstGeom prst="rect">
            <a:avLst/>
          </a:prstGeom>
          <a:gradFill>
            <a:gsLst>
              <a:gs pos="85000">
                <a:srgbClr val="DCDCDC"/>
              </a:gs>
              <a:gs pos="0">
                <a:schemeClr val="dk1">
                  <a:tint val="50000"/>
                  <a:satMod val="300000"/>
                </a:schemeClr>
              </a:gs>
              <a:gs pos="64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7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7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7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7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7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267200"/>
            <a:ext cx="906780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2"/>
                </a:solidFill>
              </a:rPr>
              <a:t>মুনীর</a:t>
            </a:r>
            <a:r>
              <a:rPr lang="en-US" sz="2400" b="1" dirty="0" smtClean="0">
                <a:solidFill>
                  <a:schemeClr val="accent2"/>
                </a:solidFill>
              </a:rPr>
              <a:t>  </a:t>
            </a:r>
            <a:r>
              <a:rPr lang="en-US" sz="2400" b="1" dirty="0" err="1" smtClean="0">
                <a:solidFill>
                  <a:schemeClr val="accent2"/>
                </a:solidFill>
              </a:rPr>
              <a:t>ইউনিকোড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</a:rPr>
              <a:t>কি-বোর্ড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</a:rPr>
              <a:t>লে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</a:rPr>
              <a:t>আউট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876800"/>
            <a:ext cx="8610600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ইংরেজি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- </a:t>
            </a:r>
            <a:r>
              <a:rPr lang="en-US" sz="2800" dirty="0" err="1" smtClean="0"/>
              <a:t>বোর্ডের</a:t>
            </a:r>
            <a:r>
              <a:rPr lang="en-US" sz="2800" dirty="0" smtClean="0"/>
              <a:t> </a:t>
            </a:r>
            <a:r>
              <a:rPr lang="en-US" sz="2800" dirty="0" err="1"/>
              <a:t>ও</a:t>
            </a:r>
            <a:r>
              <a:rPr lang="en-US" sz="2800" dirty="0" err="1" smtClean="0"/>
              <a:t>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ভিত্তি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ঢাকা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বিশ্ববিদ্যালয়ের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বাংলা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বিভাগের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অধ্যাপক</a:t>
            </a:r>
            <a:r>
              <a:rPr lang="en-US" sz="2800" dirty="0" smtClean="0"/>
              <a:t> </a:t>
            </a:r>
            <a:r>
              <a:rPr lang="en-US" sz="2800" dirty="0" err="1" smtClean="0"/>
              <a:t>শহিদ</a:t>
            </a:r>
            <a:r>
              <a:rPr lang="en-US" sz="2800" dirty="0" smtClean="0"/>
              <a:t> </a:t>
            </a:r>
            <a:r>
              <a:rPr lang="en-US" sz="2800" dirty="0" err="1" smtClean="0"/>
              <a:t>বুদ্ধিজীবী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মুনীর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চৌধুরী</a:t>
            </a:r>
            <a:r>
              <a:rPr lang="en-US" sz="2800" dirty="0" smtClean="0"/>
              <a:t> ১৯৬৫ </a:t>
            </a:r>
            <a:r>
              <a:rPr lang="en-US" sz="2800" dirty="0" err="1" smtClean="0"/>
              <a:t>সালে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সর্বপ্রথম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বাংলা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টাইপ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রাইটারের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বিজ্ঞান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সম্মত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কি-লে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আউট</a:t>
            </a:r>
            <a:r>
              <a:rPr lang="en-US" sz="2800" dirty="0" smtClean="0"/>
              <a:t> </a:t>
            </a:r>
            <a:r>
              <a:rPr lang="en-US" sz="2800" dirty="0" err="1" smtClean="0"/>
              <a:t>তৈরি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। (১৯৭১  </a:t>
            </a:r>
            <a:r>
              <a:rPr lang="en-US" sz="2800" dirty="0" err="1" smtClean="0"/>
              <a:t>সালে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স্বাধীনতা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বিরোধী</a:t>
            </a:r>
            <a:r>
              <a:rPr lang="en-US" sz="2800" dirty="0" smtClean="0"/>
              <a:t> </a:t>
            </a:r>
            <a:r>
              <a:rPr lang="en-US" sz="2800" dirty="0" err="1" smtClean="0"/>
              <a:t>আলবদর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বাহিনী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মুনীর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চৌধুরীকে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হত্যা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করেছিল</a:t>
            </a:r>
            <a:r>
              <a:rPr lang="en-US" sz="2800" dirty="0" smtClean="0"/>
              <a:t>)।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241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928</Words>
  <Application>Microsoft Office PowerPoint</Application>
  <PresentationFormat>On-screen Show (4:3)</PresentationFormat>
  <Paragraphs>219</Paragraphs>
  <Slides>18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B.C.C-1</dc:creator>
  <cp:lastModifiedBy>TUHIN</cp:lastModifiedBy>
  <cp:revision>240</cp:revision>
  <dcterms:created xsi:type="dcterms:W3CDTF">2014-04-16T06:10:17Z</dcterms:created>
  <dcterms:modified xsi:type="dcterms:W3CDTF">2007-02-28T13:56:29Z</dcterms:modified>
</cp:coreProperties>
</file>